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69" r:id="rId2"/>
    <p:sldId id="278" r:id="rId3"/>
    <p:sldId id="290" r:id="rId4"/>
    <p:sldId id="289" r:id="rId5"/>
    <p:sldId id="283" r:id="rId6"/>
    <p:sldId id="272" r:id="rId7"/>
    <p:sldId id="288" r:id="rId8"/>
    <p:sldId id="287" r:id="rId9"/>
    <p:sldId id="279" r:id="rId10"/>
    <p:sldId id="284" r:id="rId11"/>
    <p:sldId id="285" r:id="rId12"/>
    <p:sldId id="286" r:id="rId13"/>
  </p:sldIdLst>
  <p:sldSz cx="12192000" cy="6858000"/>
  <p:notesSz cx="6881813" cy="9296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4"/>
    <p:restoredTop sz="94915"/>
  </p:normalViewPr>
  <p:slideViewPr>
    <p:cSldViewPr snapToGrid="0" snapToObjects="1">
      <p:cViewPr varScale="1">
        <p:scale>
          <a:sx n="74" d="100"/>
          <a:sy n="74" d="100"/>
        </p:scale>
        <p:origin x="184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25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14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96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21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04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893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05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06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31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11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92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447800" y="3419475"/>
            <a:ext cx="9144000" cy="124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447800" y="4667250"/>
            <a:ext cx="9144000" cy="42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C2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1563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72C345-2F1C-DD46-9457-1079926AA6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5800725"/>
            <a:ext cx="14255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news/20210628-fossligh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news/20210628-ol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2021/20210728-gplv2installationinformati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SecurityAssuranceGui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OpenChain-KWG/OpenChainSecurityAssuranceReferenceGui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planning/2021/3rd-meet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news/20210614-devocea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D246-4EEC-FC4B-947E-ADB3A5EE4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분기 </a:t>
            </a:r>
            <a:r>
              <a:rPr kumimoji="1" lang="en-US" altLang="ko-Kore-KR" dirty="0"/>
              <a:t>Update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765C-316C-4F43-9123-588DB77A3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SK</a:t>
            </a:r>
            <a:r>
              <a:rPr kumimoji="1" lang="ko-KR" altLang="en-US" dirty="0"/>
              <a:t>텔레콤 </a:t>
            </a:r>
            <a:r>
              <a:rPr kumimoji="1" lang="ko-KR" altLang="en-US" dirty="0" err="1"/>
              <a:t>장학성</a:t>
            </a:r>
            <a:endParaRPr kumimoji="1" lang="en-US" altLang="ko-KR" dirty="0"/>
          </a:p>
          <a:p>
            <a:r>
              <a:rPr kumimoji="1" lang="en-US" altLang="ko-KR" dirty="0"/>
              <a:t>2021-09-30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B932F6-9FAD-9A48-A5CE-EB75A2C4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0287" y="1516137"/>
            <a:ext cx="7779026" cy="21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Update : 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오픈소스 관리 도구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altLang="en-US" sz="3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포스라이트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공개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https://openchain-project.github.io/OpenChain-KWG/blog/news/20210628-fosslight/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8801D-8523-614C-B2BD-261ED0D4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58" y="1921176"/>
            <a:ext cx="7812483" cy="44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5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Update : 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오픈소스 관리서비스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올리브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정식 출시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https://openchain-project.github.io/OpenChain-KWG/blog/news/20210628-olive/</a:t>
            </a:r>
            <a:r>
              <a:rPr lang="ko-KR" altLang="en-US" sz="2000" dirty="0"/>
              <a:t> </a:t>
            </a: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BBD84B-B699-5346-A692-928D568A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692" y="1954201"/>
            <a:ext cx="7708615" cy="44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Update :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GPLv2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도 </a:t>
            </a:r>
            <a:r>
              <a:rPr lang="ko-KR" altLang="en-US" sz="3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설치정보를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요구한다고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https://openchain-project.github.io/OpenChain-KWG/blog/2021/20210728-gplv2installationinformation/</a:t>
            </a:r>
            <a:r>
              <a:rPr lang="ko-KR" altLang="en-US" sz="2000" dirty="0"/>
              <a:t> </a:t>
            </a: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098D9-436E-0A42-B59F-109F33411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5" y="2169481"/>
            <a:ext cx="8058150" cy="42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멤버 조건 변경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/>
              <a:t>Software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개발하여 배포하는 한국 기업</a:t>
            </a:r>
            <a:r>
              <a:rPr lang="en-US" altLang="ko-KR" sz="2400" dirty="0"/>
              <a:t>/</a:t>
            </a:r>
            <a:r>
              <a:rPr lang="ko-KR" altLang="en-US" sz="2400" dirty="0">
                <a:highlight>
                  <a:srgbClr val="FFFF00"/>
                </a:highlight>
              </a:rPr>
              <a:t>기관</a:t>
            </a:r>
            <a:r>
              <a:rPr lang="ko-KR" altLang="en-US" sz="2400" dirty="0"/>
              <a:t>에서 </a:t>
            </a:r>
            <a:r>
              <a:rPr lang="en-US" altLang="ko-KR" sz="2400" dirty="0"/>
              <a:t>Open Source Compliance </a:t>
            </a:r>
            <a:r>
              <a:rPr lang="ko-KR" altLang="en-US" sz="2400" dirty="0"/>
              <a:t>업무를 담당하는 분이라면 참여가 가능합니다</a:t>
            </a:r>
            <a:r>
              <a:rPr lang="en-US" altLang="ko-KR" sz="2400" dirty="0"/>
              <a:t>. 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44931-A605-3941-BE75-2EF8D3FA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2442816"/>
            <a:ext cx="7356475" cy="37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Open Source Security Assurance Guide (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한국어 번역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Original : </a:t>
            </a:r>
            <a:r>
              <a:rPr lang="en-US" altLang="ko-KR" sz="2000" dirty="0">
                <a:hlinkClick r:id="rId3"/>
              </a:rPr>
              <a:t>https://github.com/OpenChain-Project/SecurityAssuranceGuide</a:t>
            </a:r>
            <a:r>
              <a:rPr lang="en-US" altLang="ko-KR" sz="2000" dirty="0"/>
              <a:t> </a:t>
            </a:r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한국어 번역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>
                <a:hlinkClick r:id="rId4"/>
              </a:rPr>
              <a:t>https://github.com/OpenChain-KWG/OpenChainSecurityAssuranceReferenceGuide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23EE9-1DD1-D241-9AD0-0664EC670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531" y="1875729"/>
            <a:ext cx="7938938" cy="31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ISO/IEC 5230 </a:t>
            </a:r>
            <a:r>
              <a:rPr lang="ko-KR" altLang="en-US" sz="3200" dirty="0"/>
              <a:t>인증 선언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2400" dirty="0"/>
              <a:t>삼성전자 </a:t>
            </a:r>
            <a:r>
              <a:rPr lang="en-US" altLang="ko-KR" sz="2400" dirty="0"/>
              <a:t>(2021-07-07)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8D63-EB9C-F941-9FB2-4F9D4449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8406"/>
            <a:ext cx="7781925" cy="41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ISO/IEC 5230 </a:t>
            </a:r>
            <a:r>
              <a:rPr lang="ko-KR" altLang="en-US" sz="3200" dirty="0"/>
              <a:t>인증 선언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/>
              <a:t>SK</a:t>
            </a:r>
            <a:r>
              <a:rPr lang="ko-KR" altLang="en-US" sz="2400" dirty="0"/>
              <a:t>텔레콤 </a:t>
            </a:r>
            <a:r>
              <a:rPr lang="en-US" altLang="ko-KR" sz="2400" dirty="0"/>
              <a:t>(2021-09-08)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9726E-6699-484B-A9D3-5C4EDBFAEFEF}"/>
              </a:ext>
            </a:extLst>
          </p:cNvPr>
          <p:cNvSpPr txBox="1"/>
          <p:nvPr/>
        </p:nvSpPr>
        <p:spPr>
          <a:xfrm>
            <a:off x="247650" y="48958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BE771-49AC-0F42-97E8-96C70786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38" y="1995800"/>
            <a:ext cx="7400123" cy="42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Sub Group </a:t>
            </a:r>
            <a:r>
              <a:rPr lang="ko-KR" altLang="en-US" sz="3200" dirty="0"/>
              <a:t>활동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운영진 </a:t>
            </a:r>
            <a:r>
              <a:rPr lang="en-US" altLang="ko-KR" sz="2000" dirty="0"/>
              <a:t>(Planning Group) </a:t>
            </a:r>
            <a:r>
              <a:rPr lang="ko-KR" altLang="en-US" sz="2000" dirty="0"/>
              <a:t>모임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>
                <a:hlinkClick r:id="rId3"/>
              </a:rPr>
              <a:t>https://openchain-project.github.io/OpenChain-KWG/subgroup/planning/2021/3rd-meeting/</a:t>
            </a:r>
            <a:r>
              <a:rPr lang="en-US" altLang="ko-KR" sz="1600" dirty="0"/>
              <a:t> 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거버넌스</a:t>
            </a:r>
            <a:r>
              <a:rPr lang="en-US" altLang="ko-KR" sz="1600" dirty="0"/>
              <a:t> </a:t>
            </a:r>
            <a:r>
              <a:rPr lang="ko-KR" altLang="en-US" sz="1600" dirty="0"/>
              <a:t>논의 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en-US" altLang="ko-KR" sz="1600" dirty="0"/>
              <a:t>11</a:t>
            </a:r>
            <a:r>
              <a:rPr lang="ko-KR" altLang="en-US" sz="1600" dirty="0"/>
              <a:t>차 모임 준비</a:t>
            </a:r>
            <a:endParaRPr lang="en-US" altLang="ko-KR" sz="16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55C5408D-1D9B-4242-BC03-DB8A4596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376" y="2443911"/>
            <a:ext cx="6639248" cy="369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60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Tooling subgroup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오픈소스 도구 소개</a:t>
            </a: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Open Source Compliance Automation and Interoperability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834E8-4CF4-204F-859C-CB9BD9F9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038417"/>
            <a:ext cx="1018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0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KWG Charter 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거버넌스 문서화 시도</a:t>
            </a:r>
            <a:r>
              <a:rPr lang="en-US" altLang="ko-KR" sz="2000" dirty="0"/>
              <a:t> (pending…)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C7D15-688A-5B49-B4B1-37DE81C5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761028"/>
            <a:ext cx="9353550" cy="48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3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Update : 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개발자 소통 커뮤니티 </a:t>
            </a:r>
            <a:r>
              <a:rPr lang="en-US" sz="3200" dirty="0"/>
              <a:t>DEVOCEAN </a:t>
            </a:r>
            <a:r>
              <a:rPr lang="ko-KR" altLang="en-US" sz="3200" dirty="0"/>
              <a:t>론칭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https://openchain-project.github.io/OpenChain-KWG/blog/news/20210614-devocean/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E3E75-1480-6E41-B312-3821A8ED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249" y="1924889"/>
            <a:ext cx="7519502" cy="44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8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8532</TotalTime>
  <Words>243</Words>
  <Application>Microsoft Macintosh PowerPoint</Application>
  <PresentationFormat>Widescreen</PresentationFormat>
  <Paragraphs>52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2021년 3분기 Update</vt:lpstr>
      <vt:lpstr>멤버 조건 변경</vt:lpstr>
      <vt:lpstr>Open Source Security Assurance Guide (한국어 번역)</vt:lpstr>
      <vt:lpstr>ISO/IEC 5230 인증 선언</vt:lpstr>
      <vt:lpstr>ISO/IEC 5230 인증 선언</vt:lpstr>
      <vt:lpstr>Sub Group 활동</vt:lpstr>
      <vt:lpstr>Tooling subgroup</vt:lpstr>
      <vt:lpstr>OpenChain KWG Charter </vt:lpstr>
      <vt:lpstr>Blog Update : 개발자 소통 커뮤니티 DEVOCEAN 론칭</vt:lpstr>
      <vt:lpstr>Blog Update : 오픈소스 관리 도구 “포스라이트” 공개</vt:lpstr>
      <vt:lpstr>Blog Update : 오픈소스 관리서비스 ‘올리브’ 정식 출시</vt:lpstr>
      <vt:lpstr>Blog Update : GPLv2도 설치정보를 요구한다고?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64</cp:revision>
  <dcterms:modified xsi:type="dcterms:W3CDTF">2021-10-03T03:43:16Z</dcterms:modified>
</cp:coreProperties>
</file>